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69775" cy="6858000"/>
  <p:notesSz cx="9918700" cy="67818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FF99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498">
          <p15:clr>
            <a:srgbClr val="A4A3A4"/>
          </p15:clr>
        </p15:guide>
        <p15:guide id="2" pos="46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464BC"/>
    <a:srgbClr val="66FF33"/>
    <a:srgbClr val="000094"/>
    <a:srgbClr val="D67F00"/>
    <a:srgbClr val="000000"/>
    <a:srgbClr val="0000BC"/>
    <a:srgbClr val="6464FF"/>
    <a:srgbClr val="5E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9" autoAdjust="0"/>
    <p:restoredTop sz="96412" autoAdjust="0"/>
  </p:normalViewPr>
  <p:slideViewPr>
    <p:cSldViewPr>
      <p:cViewPr varScale="1">
        <p:scale>
          <a:sx n="75" d="100"/>
          <a:sy n="75" d="100"/>
        </p:scale>
        <p:origin x="90" y="108"/>
      </p:cViewPr>
      <p:guideLst>
        <p:guide orient="horz" pos="2160"/>
        <p:guide pos="383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194" y="-108"/>
      </p:cViewPr>
      <p:guideLst>
        <p:guide orient="horz" pos="1498"/>
        <p:guide pos="46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7938"/>
            <a:ext cx="4297363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t" anchorCtr="0" compatLnSpc="1">
            <a:prstTxWarp prst="textNoShape">
              <a:avLst/>
            </a:prstTxWarp>
          </a:bodyPr>
          <a:lstStyle>
            <a:lvl1pPr algn="l" defTabSz="9334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338" y="7938"/>
            <a:ext cx="4297362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t" anchorCtr="0" compatLnSpc="1">
            <a:prstTxWarp prst="textNoShape">
              <a:avLst/>
            </a:prstTxWarp>
          </a:bodyPr>
          <a:lstStyle>
            <a:lvl1pPr algn="r" defTabSz="9334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6456363"/>
            <a:ext cx="4297363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b" anchorCtr="0" compatLnSpc="1">
            <a:prstTxWarp prst="textNoShape">
              <a:avLst/>
            </a:prstTxWarp>
          </a:bodyPr>
          <a:lstStyle>
            <a:lvl1pPr algn="l" defTabSz="9334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338" y="6456363"/>
            <a:ext cx="4297362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b" anchorCtr="0" compatLnSpc="1">
            <a:prstTxWarp prst="textNoShape">
              <a:avLst/>
            </a:prstTxWarp>
          </a:bodyPr>
          <a:lstStyle>
            <a:lvl1pPr algn="r" defTabSz="9334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3165AA-D29B-4C3A-936D-B46F6B7FCB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59049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7938"/>
            <a:ext cx="4297363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t" anchorCtr="0" compatLnSpc="1">
            <a:prstTxWarp prst="textNoShape">
              <a:avLst/>
            </a:prstTxWarp>
          </a:bodyPr>
          <a:lstStyle>
            <a:lvl1pPr algn="l" defTabSz="7810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7938"/>
            <a:ext cx="4297362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t" anchorCtr="0" compatLnSpc="1">
            <a:prstTxWarp prst="textNoShape">
              <a:avLst/>
            </a:prstTxWarp>
          </a:bodyPr>
          <a:lstStyle>
            <a:lvl1pPr algn="r" defTabSz="7810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6456363"/>
            <a:ext cx="4297363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b" anchorCtr="0" compatLnSpc="1">
            <a:prstTxWarp prst="textNoShape">
              <a:avLst/>
            </a:prstTxWarp>
          </a:bodyPr>
          <a:lstStyle>
            <a:lvl1pPr algn="l" defTabSz="7810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56363"/>
            <a:ext cx="4297362" cy="31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9298" tIns="0" rIns="19298" bIns="0" numCol="1" anchor="b" anchorCtr="0" compatLnSpc="1">
            <a:prstTxWarp prst="textNoShape">
              <a:avLst/>
            </a:prstTxWarp>
          </a:bodyPr>
          <a:lstStyle>
            <a:lvl1pPr algn="r" defTabSz="781050">
              <a:lnSpc>
                <a:spcPct val="100000"/>
              </a:lnSpc>
              <a:buFontTx/>
              <a:buNone/>
              <a:defRPr sz="1000" b="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4412AD2-9E12-4ABC-8F0C-CC8E250E6EC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0800" y="3224213"/>
            <a:ext cx="7273925" cy="28543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71" tIns="46637" rIns="93271" bIns="466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 smtClean="0"/>
              <a:t>Click to edit Master notes styles</a:t>
            </a:r>
          </a:p>
          <a:p>
            <a:pPr lvl="1"/>
            <a:r>
              <a:rPr lang="cs-CZ" altLang="cs-CZ" noProof="0" smtClean="0"/>
              <a:t>Second Level</a:t>
            </a:r>
          </a:p>
          <a:p>
            <a:pPr lvl="2"/>
            <a:r>
              <a:rPr lang="cs-CZ" altLang="cs-CZ" noProof="0" smtClean="0"/>
              <a:t>Third Level</a:t>
            </a:r>
          </a:p>
          <a:p>
            <a:pPr lvl="3"/>
            <a:r>
              <a:rPr lang="cs-CZ" altLang="cs-CZ" noProof="0" smtClean="0"/>
              <a:t>Fourth Level</a:t>
            </a:r>
          </a:p>
          <a:p>
            <a:pPr lvl="4"/>
            <a:r>
              <a:rPr lang="cs-CZ" altLang="cs-CZ" noProof="0" smtClean="0"/>
              <a:t>Fifth Level</a:t>
            </a:r>
          </a:p>
        </p:txBody>
      </p:sp>
      <p:sp>
        <p:nvSpPr>
          <p:cNvPr id="307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9563" y="592138"/>
            <a:ext cx="4216400" cy="2376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657171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20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0375" algn="l" defTabSz="920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7575" algn="l" defTabSz="920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7950" algn="l" defTabSz="920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38325" algn="l" defTabSz="920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159600" y="3600000"/>
            <a:ext cx="5497200" cy="400752"/>
          </a:xfrm>
        </p:spPr>
        <p:txBody>
          <a:bodyPr/>
          <a:lstStyle>
            <a:lvl1pPr marL="0" indent="0" algn="l">
              <a:buFontTx/>
              <a:buNone/>
              <a:defRPr sz="2000" baseline="0"/>
            </a:lvl1pPr>
          </a:lstStyle>
          <a:p>
            <a:pPr lvl="0"/>
            <a:r>
              <a:rPr lang="cs-CZ" altLang="cs-CZ" noProof="0" dirty="0" smtClean="0"/>
              <a:t>Autor.</a:t>
            </a:r>
            <a:endParaRPr lang="sv-SE" altLang="cs-CZ" noProof="0" dirty="0" smtClean="0"/>
          </a:p>
        </p:txBody>
      </p:sp>
      <p:sp>
        <p:nvSpPr>
          <p:cNvPr id="726020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246063" y="1953385"/>
            <a:ext cx="11677650" cy="646973"/>
          </a:xfrm>
          <a:noFill/>
          <a:extLst/>
        </p:spPr>
        <p:txBody>
          <a:bodyPr wrap="square" lIns="92075" tIns="46038" rIns="92075" bIns="46038" anchor="ctr"/>
          <a:lstStyle>
            <a:lvl1pPr algn="ctr">
              <a:defRPr sz="4000" baseline="0"/>
            </a:lvl1pPr>
          </a:lstStyle>
          <a:p>
            <a:pPr lvl="0"/>
            <a:endParaRPr lang="cs-CZ" altLang="cs-CZ" noProof="0" dirty="0" smtClean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298" y="3546938"/>
            <a:ext cx="4772573" cy="2880000"/>
          </a:xfrm>
          <a:prstGeom prst="rect">
            <a:avLst/>
          </a:prstGeom>
        </p:spPr>
      </p:pic>
      <p:sp>
        <p:nvSpPr>
          <p:cNvPr id="16" name="Zástupný symbol pro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270000" y="324000"/>
            <a:ext cx="1344920" cy="523862"/>
          </a:xfrm>
        </p:spPr>
        <p:txBody>
          <a:bodyPr wrap="none"/>
          <a:lstStyle>
            <a:lvl1pPr marL="0" indent="0">
              <a:buNone/>
              <a:defRPr sz="2800"/>
            </a:lvl1pPr>
          </a:lstStyle>
          <a:p>
            <a:pPr lvl="0"/>
            <a:r>
              <a:rPr lang="cs-CZ" dirty="0" smtClean="0"/>
              <a:t>Datum.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102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3BAE3-16F4-414A-8A74-3C64332A6B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9441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3E0C4-8BCC-48A2-9796-2B22FA4CDD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2792253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269C4-13E6-4F90-80ED-F69542EED11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278729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1175" y="1389063"/>
            <a:ext cx="5497513" cy="2296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61088" y="1389063"/>
            <a:ext cx="5497512" cy="2296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2CBDE-A874-4209-9CDC-155931CF5F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48867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1200" y="1389600"/>
            <a:ext cx="5497200" cy="831639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1200" y="2358032"/>
            <a:ext cx="5497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59600" y="1389600"/>
            <a:ext cx="5497200" cy="831639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59600" y="2358032"/>
            <a:ext cx="5497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C80F7-D660-4BA1-8E0B-2D83177E500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11175" y="476250"/>
            <a:ext cx="6402715" cy="53553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13517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5625" y="3886200"/>
            <a:ext cx="8518525" cy="1752600"/>
          </a:xfrm>
        </p:spPr>
        <p:txBody>
          <a:bodyPr/>
          <a:lstStyle>
            <a:lvl1pPr marL="0" indent="0" algn="ctr">
              <a:buFontTx/>
              <a:buNone/>
              <a:defRPr sz="3200"/>
            </a:lvl1pPr>
          </a:lstStyle>
          <a:p>
            <a:pPr lvl="0"/>
            <a:r>
              <a:rPr lang="cs-CZ" altLang="cs-CZ" noProof="0" dirty="0" smtClean="0"/>
              <a:t>Klepnutím lze upravit styl předlohy podnadpisů.</a:t>
            </a:r>
          </a:p>
        </p:txBody>
      </p:sp>
      <p:sp>
        <p:nvSpPr>
          <p:cNvPr id="726020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246063" y="1953385"/>
            <a:ext cx="11677650" cy="646973"/>
          </a:xfrm>
          <a:noFill/>
          <a:extLst/>
        </p:spPr>
        <p:txBody>
          <a:bodyPr wrap="square" lIns="92075" tIns="46038" rIns="92075" bIns="46038" anchor="ctr"/>
          <a:lstStyle>
            <a:lvl1pPr algn="ctr">
              <a:defRPr sz="4000" baseline="0"/>
            </a:lvl1pPr>
          </a:lstStyle>
          <a:p>
            <a:pPr lvl="0"/>
            <a:endParaRPr lang="cs-CZ" altLang="cs-CZ" noProof="0" dirty="0" smtClean="0"/>
          </a:p>
        </p:txBody>
      </p:sp>
    </p:spTree>
    <p:extLst>
      <p:ext uri="{BB962C8B-B14F-4D97-AF65-F5344CB8AC3E}">
        <p14:creationId xmlns:p14="http://schemas.microsoft.com/office/powerpoint/2010/main" val="2934640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bez obráz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159600" y="3600000"/>
            <a:ext cx="5497200" cy="400752"/>
          </a:xfrm>
        </p:spPr>
        <p:txBody>
          <a:bodyPr/>
          <a:lstStyle>
            <a:lvl1pPr marL="0" indent="0" algn="l">
              <a:buFontTx/>
              <a:buNone/>
              <a:defRPr sz="2000" baseline="0"/>
            </a:lvl1pPr>
          </a:lstStyle>
          <a:p>
            <a:pPr lvl="0"/>
            <a:r>
              <a:rPr lang="cs-CZ" altLang="cs-CZ" noProof="0" dirty="0" smtClean="0"/>
              <a:t>Autor.</a:t>
            </a:r>
            <a:endParaRPr lang="sv-SE" altLang="cs-CZ" noProof="0" dirty="0" smtClean="0"/>
          </a:p>
        </p:txBody>
      </p:sp>
      <p:sp>
        <p:nvSpPr>
          <p:cNvPr id="726020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246063" y="1953385"/>
            <a:ext cx="11677650" cy="646973"/>
          </a:xfrm>
          <a:noFill/>
          <a:extLst/>
        </p:spPr>
        <p:txBody>
          <a:bodyPr wrap="square" lIns="92075" tIns="46038" rIns="92075" bIns="46038" anchor="ctr"/>
          <a:lstStyle>
            <a:lvl1pPr algn="ctr">
              <a:defRPr sz="4000" baseline="0"/>
            </a:lvl1pPr>
          </a:lstStyle>
          <a:p>
            <a:pPr lvl="0"/>
            <a:endParaRPr lang="cs-CZ" altLang="cs-CZ" noProof="0" dirty="0" smtClean="0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269999" y="324000"/>
            <a:ext cx="1344920" cy="523862"/>
          </a:xfrm>
        </p:spPr>
        <p:txBody>
          <a:bodyPr wrap="none"/>
          <a:lstStyle>
            <a:lvl1pPr marL="0" indent="0">
              <a:buNone/>
              <a:defRPr sz="2800"/>
            </a:lvl1pPr>
          </a:lstStyle>
          <a:p>
            <a:pPr lvl="0"/>
            <a:r>
              <a:rPr lang="cs-CZ" dirty="0" smtClean="0"/>
              <a:t>Datum.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3559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3BAE3-16F4-414A-8A74-3C64332A6B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7237015" y="6305639"/>
            <a:ext cx="4421585" cy="369974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r>
              <a:rPr lang="cs-CZ" dirty="0" smtClean="0"/>
              <a:t>Jméno Příjmení, email</a:t>
            </a:r>
            <a:endParaRPr lang="cs-CZ" dirty="0"/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2" hasCustomPrompt="1"/>
          </p:nvPr>
        </p:nvSpPr>
        <p:spPr>
          <a:xfrm>
            <a:off x="506413" y="476250"/>
            <a:ext cx="897954" cy="530225"/>
          </a:xfrm>
          <a:ln w="38100">
            <a:solidFill>
              <a:schemeClr val="accent2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cs-CZ" dirty="0" smtClean="0"/>
              <a:t>č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8307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1175" y="1389063"/>
            <a:ext cx="1114742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altLang="cs-CZ" dirty="0" smtClean="0"/>
              <a:t>Body Text</a:t>
            </a:r>
          </a:p>
          <a:p>
            <a:pPr lvl="1"/>
            <a:r>
              <a:rPr lang="cs-CZ" altLang="cs-CZ" dirty="0" smtClean="0"/>
              <a:t>Second </a:t>
            </a:r>
            <a:r>
              <a:rPr lang="cs-CZ" altLang="cs-CZ" dirty="0" err="1" smtClean="0"/>
              <a:t>Level</a:t>
            </a:r>
            <a:endParaRPr lang="cs-CZ" altLang="cs-CZ" dirty="0" smtClean="0"/>
          </a:p>
          <a:p>
            <a:pPr lvl="2"/>
            <a:r>
              <a:rPr lang="cs-CZ" altLang="cs-CZ" dirty="0" err="1" smtClean="0"/>
              <a:t>Third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Level</a:t>
            </a:r>
            <a:endParaRPr lang="cs-CZ" altLang="cs-CZ" dirty="0" smtClean="0"/>
          </a:p>
          <a:p>
            <a:pPr lvl="3"/>
            <a:r>
              <a:rPr lang="cs-CZ" altLang="cs-CZ" dirty="0" err="1" smtClean="0"/>
              <a:t>Fourth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Level</a:t>
            </a:r>
            <a:endParaRPr lang="cs-CZ" altLang="cs-CZ" dirty="0" smtClean="0"/>
          </a:p>
          <a:p>
            <a:pPr lvl="4"/>
            <a:r>
              <a:rPr lang="cs-CZ" altLang="cs-CZ" dirty="0" err="1" smtClean="0"/>
              <a:t>Fifth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Level</a:t>
            </a:r>
            <a:endParaRPr lang="cs-CZ" altLang="cs-CZ" dirty="0" smtClean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gray">
          <a:xfrm>
            <a:off x="511175" y="476250"/>
            <a:ext cx="6402715" cy="5355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altLang="cs-CZ" smtClean="0"/>
              <a:t>Klepnutím lze upravit styl nadpisů.</a:t>
            </a:r>
          </a:p>
        </p:txBody>
      </p:sp>
      <p:grpSp>
        <p:nvGrpSpPr>
          <p:cNvPr id="1028" name="Group 18"/>
          <p:cNvGrpSpPr>
            <a:grpSpLocks/>
          </p:cNvGrpSpPr>
          <p:nvPr userDrawn="1"/>
        </p:nvGrpSpPr>
        <p:grpSpPr bwMode="auto">
          <a:xfrm>
            <a:off x="0" y="0"/>
            <a:ext cx="9867900" cy="238125"/>
            <a:chOff x="0" y="0"/>
            <a:chExt cx="5060" cy="73"/>
          </a:xfrm>
        </p:grpSpPr>
        <p:sp>
          <p:nvSpPr>
            <p:cNvPr id="1031" name="Rectangle 9"/>
            <p:cNvSpPr>
              <a:spLocks noChangeArrowheads="1"/>
            </p:cNvSpPr>
            <p:nvPr userDrawn="1"/>
          </p:nvSpPr>
          <p:spPr bwMode="gray">
            <a:xfrm>
              <a:off x="0" y="0"/>
              <a:ext cx="2530" cy="73"/>
            </a:xfrm>
            <a:prstGeom prst="rect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anchor="ctr">
              <a:spAutoFit/>
            </a:bodyPr>
            <a:lstStyle>
              <a:lvl1pPr>
                <a:defRPr sz="2800" b="1">
                  <a:solidFill>
                    <a:srgbClr val="FF9900"/>
                  </a:solidFill>
                  <a:latin typeface="Arial" charset="0"/>
                </a:defRPr>
              </a:lvl1pPr>
              <a:lvl2pPr marL="742950" indent="-285750">
                <a:defRPr sz="2800" b="1">
                  <a:solidFill>
                    <a:srgbClr val="FF9900"/>
                  </a:solidFill>
                  <a:latin typeface="Arial" charset="0"/>
                </a:defRPr>
              </a:lvl2pPr>
              <a:lvl3pPr marL="11430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3pPr>
              <a:lvl4pPr marL="16002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4pPr>
              <a:lvl5pPr marL="20574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buFontTx/>
                <a:buChar char="•"/>
                <a:defRPr/>
              </a:pPr>
              <a:endParaRPr lang="cs-CZ" altLang="cs-CZ" smtClean="0"/>
            </a:p>
          </p:txBody>
        </p:sp>
        <p:sp>
          <p:nvSpPr>
            <p:cNvPr id="1032" name="Rectangle 10"/>
            <p:cNvSpPr>
              <a:spLocks noChangeArrowheads="1"/>
            </p:cNvSpPr>
            <p:nvPr userDrawn="1"/>
          </p:nvSpPr>
          <p:spPr bwMode="gray">
            <a:xfrm>
              <a:off x="2530" y="0"/>
              <a:ext cx="2530" cy="73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anchor="ctr">
              <a:spAutoFit/>
            </a:bodyPr>
            <a:lstStyle>
              <a:lvl1pPr>
                <a:defRPr sz="2800" b="1">
                  <a:solidFill>
                    <a:srgbClr val="FF9900"/>
                  </a:solidFill>
                  <a:latin typeface="Arial" charset="0"/>
                </a:defRPr>
              </a:lvl1pPr>
              <a:lvl2pPr marL="742950" indent="-285750">
                <a:defRPr sz="2800" b="1">
                  <a:solidFill>
                    <a:srgbClr val="FF9900"/>
                  </a:solidFill>
                  <a:latin typeface="Arial" charset="0"/>
                </a:defRPr>
              </a:lvl2pPr>
              <a:lvl3pPr marL="11430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3pPr>
              <a:lvl4pPr marL="16002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4pPr>
              <a:lvl5pPr marL="2057400" indent="-228600">
                <a:defRPr sz="2800" b="1">
                  <a:solidFill>
                    <a:srgbClr val="FF99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har char="•"/>
                <a:defRPr sz="2800" b="1">
                  <a:solidFill>
                    <a:srgbClr val="FF9900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buFontTx/>
                <a:buChar char="•"/>
                <a:defRPr/>
              </a:pPr>
              <a:endParaRPr lang="cs-CZ" altLang="cs-CZ" smtClean="0"/>
            </a:p>
          </p:txBody>
        </p:sp>
      </p:grpSp>
      <p:sp>
        <p:nvSpPr>
          <p:cNvPr id="725009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34138"/>
            <a:ext cx="506413" cy="4238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3524CA9-29C8-4B93-A5A9-14A16037258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pic>
        <p:nvPicPr>
          <p:cNvPr id="1030" name="Picture 19" descr="HUMUSOFT_logo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73025"/>
            <a:ext cx="1474788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9" r:id="rId3"/>
    <p:sldLayoutId id="2147483740" r:id="rId4"/>
    <p:sldLayoutId id="2147483737" r:id="rId5"/>
    <p:sldLayoutId id="2147483738" r:id="rId6"/>
    <p:sldLayoutId id="2147483746" r:id="rId7"/>
    <p:sldLayoutId id="2147483747" r:id="rId8"/>
    <p:sldLayoutId id="2147483748" r:id="rId9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30000"/>
        </a:spcBef>
        <a:spcAft>
          <a:spcPct val="10000"/>
        </a:spcAft>
        <a:buSzPct val="100000"/>
        <a:buChar char="•"/>
        <a:defRPr sz="2400" b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30000"/>
        </a:spcBef>
        <a:spcAft>
          <a:spcPct val="10000"/>
        </a:spcAft>
        <a:buSzPct val="100000"/>
        <a:buChar char="–"/>
        <a:defRPr sz="2000" b="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 b="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513" y="476250"/>
            <a:ext cx="5468164" cy="535531"/>
          </a:xfrm>
        </p:spPr>
        <p:txBody>
          <a:bodyPr/>
          <a:lstStyle/>
          <a:p>
            <a:r>
              <a:rPr lang="cs-CZ" dirty="0"/>
              <a:t>MATLAB a Virtuální </a:t>
            </a:r>
            <a:r>
              <a:rPr lang="cs-CZ" dirty="0" smtClean="0"/>
              <a:t>Realita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Simulink 3D </a:t>
            </a:r>
            <a:r>
              <a:rPr lang="cs-CZ" dirty="0" err="1"/>
              <a:t>Animation</a:t>
            </a:r>
            <a:r>
              <a:rPr lang="cs-CZ" dirty="0"/>
              <a:t> </a:t>
            </a:r>
            <a:r>
              <a:rPr lang="cs-CZ" dirty="0" smtClean="0"/>
              <a:t>pro stereoskopické </a:t>
            </a:r>
            <a:r>
              <a:rPr lang="cs-CZ" dirty="0"/>
              <a:t>zobrazení virtuálních scén </a:t>
            </a:r>
          </a:p>
          <a:p>
            <a:r>
              <a:rPr lang="cs-CZ" dirty="0" smtClean="0"/>
              <a:t>Metody </a:t>
            </a:r>
            <a:r>
              <a:rPr lang="cs-CZ" dirty="0"/>
              <a:t>zobrazení</a:t>
            </a:r>
          </a:p>
          <a:p>
            <a:pPr lvl="1"/>
            <a:r>
              <a:rPr lang="cs-CZ" dirty="0"/>
              <a:t>Aktivní stereoskopické zobrazení s použitím aktivních 3D brýlí</a:t>
            </a:r>
          </a:p>
          <a:p>
            <a:pPr lvl="1"/>
            <a:r>
              <a:rPr lang="cs-CZ" dirty="0"/>
              <a:t>Anaglyfy - Barevné pasivní brýle</a:t>
            </a:r>
          </a:p>
          <a:p>
            <a:r>
              <a:rPr lang="cs-CZ" dirty="0"/>
              <a:t>Předváděné modely</a:t>
            </a:r>
          </a:p>
          <a:p>
            <a:pPr lvl="1"/>
            <a:r>
              <a:rPr lang="cs-CZ" dirty="0"/>
              <a:t>Statické virtuální scény</a:t>
            </a:r>
          </a:p>
          <a:p>
            <a:pPr lvl="1"/>
            <a:r>
              <a:rPr lang="cs-CZ" dirty="0" smtClean="0"/>
              <a:t>Dynamické </a:t>
            </a:r>
            <a:r>
              <a:rPr lang="cs-CZ" dirty="0"/>
              <a:t>modely</a:t>
            </a:r>
          </a:p>
          <a:p>
            <a:r>
              <a:rPr lang="cs-CZ" dirty="0" smtClean="0"/>
              <a:t>Hardware</a:t>
            </a:r>
            <a:endParaRPr lang="cs-CZ" dirty="0"/>
          </a:p>
          <a:p>
            <a:pPr lvl="1"/>
            <a:r>
              <a:rPr lang="cs-CZ" dirty="0"/>
              <a:t>Grafická karta AMD </a:t>
            </a:r>
            <a:r>
              <a:rPr lang="cs-CZ" dirty="0" err="1"/>
              <a:t>FirePro</a:t>
            </a:r>
            <a:r>
              <a:rPr lang="cs-CZ" dirty="0"/>
              <a:t> W7000</a:t>
            </a:r>
          </a:p>
          <a:p>
            <a:pPr lvl="1"/>
            <a:r>
              <a:rPr lang="cs-CZ" dirty="0"/>
              <a:t>Stereoskopický </a:t>
            </a:r>
            <a:r>
              <a:rPr lang="cs-CZ" dirty="0" smtClean="0"/>
              <a:t>+ </a:t>
            </a:r>
            <a:r>
              <a:rPr lang="cs-CZ" dirty="0"/>
              <a:t>aktivní brýle </a:t>
            </a:r>
            <a:r>
              <a:rPr lang="cs-CZ" dirty="0" err="1"/>
              <a:t>nVidia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A3BAE3-16F4-414A-8A74-3C64332A6BAB}" type="slidenum">
              <a:rPr lang="cs-CZ" altLang="cs-CZ" smtClean="0"/>
              <a:pPr>
                <a:defRPr/>
              </a:pPr>
              <a:t>1</a:t>
            </a:fld>
            <a:endParaRPr lang="cs-CZ" alt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Jan Daněk, danek@humusoft.cz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1</a:t>
            </a:r>
            <a:endParaRPr lang="cs-CZ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255" y="2564904"/>
            <a:ext cx="2333625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255" y="4202211"/>
            <a:ext cx="2398713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93441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humusoft">
  <a:themeElements>
    <a:clrScheme name="Vlastní 9">
      <a:dk1>
        <a:srgbClr val="000000"/>
      </a:dk1>
      <a:lt1>
        <a:srgbClr val="FFFFFF"/>
      </a:lt1>
      <a:dk2>
        <a:srgbClr val="0000BC"/>
      </a:dk2>
      <a:lt2>
        <a:srgbClr val="6464FF"/>
      </a:lt2>
      <a:accent1>
        <a:srgbClr val="C8C8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E0E0FF"/>
      </a:accent5>
      <a:accent6>
        <a:srgbClr val="E70000"/>
      </a:accent6>
      <a:hlink>
        <a:srgbClr val="0070C0"/>
      </a:hlink>
      <a:folHlink>
        <a:srgbClr val="B2B2B2"/>
      </a:folHlink>
    </a:clrScheme>
    <a:fontScheme name="1_humuso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sz="28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FF"/>
        </a:solidFill>
        <a:ln w="508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cs-CZ" altLang="cs-CZ" sz="28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1_humusof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umusof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umusoft 8">
        <a:dk1>
          <a:srgbClr val="000000"/>
        </a:dk1>
        <a:lt1>
          <a:srgbClr val="FFFFFF"/>
        </a:lt1>
        <a:dk2>
          <a:srgbClr val="0000BC"/>
        </a:dk2>
        <a:lt2>
          <a:srgbClr val="6464FF"/>
        </a:lt2>
        <a:accent1>
          <a:srgbClr val="C8C8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E0E0FF"/>
        </a:accent5>
        <a:accent6>
          <a:srgbClr val="E70000"/>
        </a:accent6>
        <a:hlink>
          <a:srgbClr val="FF963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15346</TotalTime>
  <Pages>6</Pages>
  <Words>51</Words>
  <Application>Microsoft Office PowerPoint</Application>
  <PresentationFormat>Vlastní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1_humusoft</vt:lpstr>
      <vt:lpstr>MATLAB a Virtuální Realita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Humusoft</dc:title>
  <dc:subject/>
  <dc:creator>HUMUSOFT s.r.o.</dc:creator>
  <cp:keywords/>
  <dc:description/>
  <cp:lastModifiedBy>jirkovsky</cp:lastModifiedBy>
  <cp:revision>1162</cp:revision>
  <cp:lastPrinted>2007-03-23T12:36:42Z</cp:lastPrinted>
  <dcterms:created xsi:type="dcterms:W3CDTF">1995-10-29T09:15:26Z</dcterms:created>
  <dcterms:modified xsi:type="dcterms:W3CDTF">2025-12-29T14:04:11Z</dcterms:modified>
</cp:coreProperties>
</file>